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354" r:id="rId7"/>
    <p:sldId id="355" r:id="rId8"/>
    <p:sldId id="353" r:id="rId9"/>
    <p:sldId id="338" r:id="rId10"/>
    <p:sldId id="339" r:id="rId11"/>
    <p:sldId id="261" r:id="rId12"/>
    <p:sldId id="272" r:id="rId13"/>
    <p:sldId id="294" r:id="rId14"/>
    <p:sldId id="344" r:id="rId15"/>
    <p:sldId id="357" r:id="rId16"/>
    <p:sldId id="346" r:id="rId17"/>
    <p:sldId id="345" r:id="rId18"/>
    <p:sldId id="264" r:id="rId19"/>
    <p:sldId id="343" r:id="rId20"/>
    <p:sldId id="342" r:id="rId21"/>
    <p:sldId id="270" r:id="rId22"/>
    <p:sldId id="35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38F24-923F-4CB4-8125-A94170888EDA}" v="18" dt="2019-09-19T11:18:04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5"/>
    <p:restoredTop sz="94715"/>
  </p:normalViewPr>
  <p:slideViewPr>
    <p:cSldViewPr snapToGrid="0" snapToObjects="1">
      <p:cViewPr varScale="1">
        <p:scale>
          <a:sx n="114" d="100"/>
          <a:sy n="114" d="100"/>
        </p:scale>
        <p:origin x="7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 van 't Schip" userId="9a19c0cba43bc02a" providerId="OrgId" clId="{59B46F97-CF42-478F-A0EC-887B1E4AFFC8}"/>
    <pc:docChg chg="delSld modSld sldOrd">
      <pc:chgData name="Ton van 't Schip" userId="9a19c0cba43bc02a" providerId="OrgId" clId="{59B46F97-CF42-478F-A0EC-887B1E4AFFC8}" dt="2019-09-09T07:35:16.032" v="2"/>
      <pc:docMkLst>
        <pc:docMk/>
      </pc:docMkLst>
      <pc:sldChg chg="ord">
        <pc:chgData name="Ton van 't Schip" userId="9a19c0cba43bc02a" providerId="OrgId" clId="{59B46F97-CF42-478F-A0EC-887B1E4AFFC8}" dt="2019-09-09T07:35:16.032" v="2"/>
        <pc:sldMkLst>
          <pc:docMk/>
          <pc:sldMk cId="3080050641" sldId="354"/>
        </pc:sldMkLst>
      </pc:sldChg>
    </pc:docChg>
  </pc:docChgLst>
  <pc:docChgLst>
    <pc:chgData name="Ton van 't Schip" userId="9a19c0cba43bc02a" providerId="OrgId" clId="{33338F24-923F-4CB4-8125-A94170888EDA}"/>
    <pc:docChg chg="custSel addSld delSld modSld">
      <pc:chgData name="Ton van 't Schip" userId="9a19c0cba43bc02a" providerId="OrgId" clId="{33338F24-923F-4CB4-8125-A94170888EDA}" dt="2019-09-19T11:18:08.334" v="187" actId="1076"/>
      <pc:docMkLst>
        <pc:docMk/>
      </pc:docMkLst>
      <pc:sldChg chg="modSp">
        <pc:chgData name="Ton van 't Schip" userId="9a19c0cba43bc02a" providerId="OrgId" clId="{33338F24-923F-4CB4-8125-A94170888EDA}" dt="2019-09-16T14:18:26.256" v="115"/>
        <pc:sldMkLst>
          <pc:docMk/>
          <pc:sldMk cId="2582434766" sldId="270"/>
        </pc:sldMkLst>
        <pc:spChg chg="mod">
          <ac:chgData name="Ton van 't Schip" userId="9a19c0cba43bc02a" providerId="OrgId" clId="{33338F24-923F-4CB4-8125-A94170888EDA}" dt="2019-09-16T14:18:26.256" v="115"/>
          <ac:spMkLst>
            <pc:docMk/>
            <pc:sldMk cId="2582434766" sldId="270"/>
            <ac:spMk id="5" creationId="{5F3032CA-0E99-3B4D-B6DD-A1E62E59C21C}"/>
          </ac:spMkLst>
        </pc:spChg>
      </pc:sldChg>
      <pc:sldChg chg="addSp modSp">
        <pc:chgData name="Ton van 't Schip" userId="9a19c0cba43bc02a" providerId="OrgId" clId="{33338F24-923F-4CB4-8125-A94170888EDA}" dt="2019-09-16T14:18:39.052" v="118" actId="6549"/>
        <pc:sldMkLst>
          <pc:docMk/>
          <pc:sldMk cId="3203035486" sldId="342"/>
        </pc:sldMkLst>
        <pc:spChg chg="mod">
          <ac:chgData name="Ton van 't Schip" userId="9a19c0cba43bc02a" providerId="OrgId" clId="{33338F24-923F-4CB4-8125-A94170888EDA}" dt="2019-09-16T14:18:07.948" v="113" actId="20577"/>
          <ac:spMkLst>
            <pc:docMk/>
            <pc:sldMk cId="3203035486" sldId="342"/>
            <ac:spMk id="2" creationId="{760F28FE-7E40-4534-ABC3-345F1B4D2E88}"/>
          </ac:spMkLst>
        </pc:spChg>
        <pc:spChg chg="add mod">
          <ac:chgData name="Ton van 't Schip" userId="9a19c0cba43bc02a" providerId="OrgId" clId="{33338F24-923F-4CB4-8125-A94170888EDA}" dt="2019-09-16T14:18:39.052" v="118" actId="6549"/>
          <ac:spMkLst>
            <pc:docMk/>
            <pc:sldMk cId="3203035486" sldId="342"/>
            <ac:spMk id="5" creationId="{E7D84230-ACFA-4C18-A905-86E0F2DB4662}"/>
          </ac:spMkLst>
        </pc:spChg>
      </pc:sldChg>
      <pc:sldChg chg="addSp delSp modSp">
        <pc:chgData name="Ton van 't Schip" userId="9a19c0cba43bc02a" providerId="OrgId" clId="{33338F24-923F-4CB4-8125-A94170888EDA}" dt="2019-09-16T14:17:32.599" v="111" actId="20577"/>
        <pc:sldMkLst>
          <pc:docMk/>
          <pc:sldMk cId="2309764121" sldId="344"/>
        </pc:sldMkLst>
        <pc:spChg chg="mod">
          <ac:chgData name="Ton van 't Schip" userId="9a19c0cba43bc02a" providerId="OrgId" clId="{33338F24-923F-4CB4-8125-A94170888EDA}" dt="2019-09-16T14:17:32.599" v="111" actId="20577"/>
          <ac:spMkLst>
            <pc:docMk/>
            <pc:sldMk cId="2309764121" sldId="344"/>
            <ac:spMk id="12" creationId="{00000000-0000-0000-0000-000000000000}"/>
          </ac:spMkLst>
        </pc:spChg>
        <pc:graphicFrameChg chg="add del">
          <ac:chgData name="Ton van 't Schip" userId="9a19c0cba43bc02a" providerId="OrgId" clId="{33338F24-923F-4CB4-8125-A94170888EDA}" dt="2019-09-16T14:16:31.905" v="24" actId="478"/>
          <ac:graphicFrameMkLst>
            <pc:docMk/>
            <pc:sldMk cId="2309764121" sldId="344"/>
            <ac:graphicFrameMk id="2" creationId="{38DEC307-A880-43C5-A42D-6B4A67B8CD9F}"/>
          </ac:graphicFrameMkLst>
        </pc:graphicFrameChg>
      </pc:sldChg>
      <pc:sldChg chg="modSp">
        <pc:chgData name="Ton van 't Schip" userId="9a19c0cba43bc02a" providerId="OrgId" clId="{33338F24-923F-4CB4-8125-A94170888EDA}" dt="2019-09-16T15:13:49.230" v="180" actId="6549"/>
        <pc:sldMkLst>
          <pc:docMk/>
          <pc:sldMk cId="1846720" sldId="345"/>
        </pc:sldMkLst>
        <pc:spChg chg="mod">
          <ac:chgData name="Ton van 't Schip" userId="9a19c0cba43bc02a" providerId="OrgId" clId="{33338F24-923F-4CB4-8125-A94170888EDA}" dt="2019-09-16T15:13:49.230" v="180" actId="6549"/>
          <ac:spMkLst>
            <pc:docMk/>
            <pc:sldMk cId="1846720" sldId="345"/>
            <ac:spMk id="12" creationId="{00000000-0000-0000-0000-000000000000}"/>
          </ac:spMkLst>
        </pc:spChg>
      </pc:sldChg>
      <pc:sldChg chg="modSp">
        <pc:chgData name="Ton van 't Schip" userId="9a19c0cba43bc02a" providerId="OrgId" clId="{33338F24-923F-4CB4-8125-A94170888EDA}" dt="2019-09-16T15:12:56.697" v="131" actId="20577"/>
        <pc:sldMkLst>
          <pc:docMk/>
          <pc:sldMk cId="1836921986" sldId="346"/>
        </pc:sldMkLst>
        <pc:spChg chg="mod">
          <ac:chgData name="Ton van 't Schip" userId="9a19c0cba43bc02a" providerId="OrgId" clId="{33338F24-923F-4CB4-8125-A94170888EDA}" dt="2019-09-16T15:12:56.697" v="131" actId="20577"/>
          <ac:spMkLst>
            <pc:docMk/>
            <pc:sldMk cId="1836921986" sldId="346"/>
            <ac:spMk id="12" creationId="{00000000-0000-0000-0000-000000000000}"/>
          </ac:spMkLst>
        </pc:spChg>
      </pc:sldChg>
      <pc:sldChg chg="addSp delSp modSp add del">
        <pc:chgData name="Ton van 't Schip" userId="9a19c0cba43bc02a" providerId="OrgId" clId="{33338F24-923F-4CB4-8125-A94170888EDA}" dt="2019-09-19T11:17:16.312" v="181" actId="2696"/>
        <pc:sldMkLst>
          <pc:docMk/>
          <pc:sldMk cId="1228508587" sldId="356"/>
        </pc:sldMkLst>
        <pc:spChg chg="add del mod">
          <ac:chgData name="Ton van 't Schip" userId="9a19c0cba43bc02a" providerId="OrgId" clId="{33338F24-923F-4CB4-8125-A94170888EDA}" dt="2019-09-16T14:12:16.513" v="3"/>
          <ac:spMkLst>
            <pc:docMk/>
            <pc:sldMk cId="1228508587" sldId="356"/>
            <ac:spMk id="4" creationId="{62BDA3E7-C1C2-4748-AA91-6DC07BA54EE5}"/>
          </ac:spMkLst>
        </pc:spChg>
        <pc:spChg chg="add del mod">
          <ac:chgData name="Ton van 't Schip" userId="9a19c0cba43bc02a" providerId="OrgId" clId="{33338F24-923F-4CB4-8125-A94170888EDA}" dt="2019-09-16T14:12:28.953" v="7" actId="478"/>
          <ac:spMkLst>
            <pc:docMk/>
            <pc:sldMk cId="1228508587" sldId="356"/>
            <ac:spMk id="7" creationId="{070228AD-CB97-4B1A-A61C-180DBDAC7EF3}"/>
          </ac:spMkLst>
        </pc:spChg>
        <pc:spChg chg="del">
          <ac:chgData name="Ton van 't Schip" userId="9a19c0cba43bc02a" providerId="OrgId" clId="{33338F24-923F-4CB4-8125-A94170888EDA}" dt="2019-09-16T14:12:21.078" v="5" actId="478"/>
          <ac:spMkLst>
            <pc:docMk/>
            <pc:sldMk cId="1228508587" sldId="356"/>
            <ac:spMk id="11" creationId="{C1A33AFA-46BF-8A49-9AAD-2A425DB9E0A6}"/>
          </ac:spMkLst>
        </pc:spChg>
        <pc:spChg chg="del mod">
          <ac:chgData name="Ton van 't Schip" userId="9a19c0cba43bc02a" providerId="OrgId" clId="{33338F24-923F-4CB4-8125-A94170888EDA}" dt="2019-09-16T14:11:48.183" v="2" actId="478"/>
          <ac:spMkLst>
            <pc:docMk/>
            <pc:sldMk cId="1228508587" sldId="356"/>
            <ac:spMk id="12" creationId="{00000000-0000-0000-0000-000000000000}"/>
          </ac:spMkLst>
        </pc:spChg>
        <pc:picChg chg="add mod">
          <ac:chgData name="Ton van 't Schip" userId="9a19c0cba43bc02a" providerId="OrgId" clId="{33338F24-923F-4CB4-8125-A94170888EDA}" dt="2019-09-16T14:12:31.104" v="8" actId="1076"/>
          <ac:picMkLst>
            <pc:docMk/>
            <pc:sldMk cId="1228508587" sldId="356"/>
            <ac:picMk id="5" creationId="{BA774840-5C82-4835-9649-D63A17ADEC5C}"/>
          </ac:picMkLst>
        </pc:picChg>
      </pc:sldChg>
      <pc:sldChg chg="addSp delSp modSp add">
        <pc:chgData name="Ton van 't Schip" userId="9a19c0cba43bc02a" providerId="OrgId" clId="{33338F24-923F-4CB4-8125-A94170888EDA}" dt="2019-09-19T11:18:08.334" v="187" actId="1076"/>
        <pc:sldMkLst>
          <pc:docMk/>
          <pc:sldMk cId="2643866556" sldId="357"/>
        </pc:sldMkLst>
        <pc:spChg chg="add del mod">
          <ac:chgData name="Ton van 't Schip" userId="9a19c0cba43bc02a" providerId="OrgId" clId="{33338F24-923F-4CB4-8125-A94170888EDA}" dt="2019-09-16T14:14:17.180" v="11"/>
          <ac:spMkLst>
            <pc:docMk/>
            <pc:sldMk cId="2643866556" sldId="357"/>
            <ac:spMk id="4" creationId="{2D8B0C0E-7BDE-47B3-B5C2-992464D0708F}"/>
          </ac:spMkLst>
        </pc:spChg>
        <pc:spChg chg="add del mod">
          <ac:chgData name="Ton van 't Schip" userId="9a19c0cba43bc02a" providerId="OrgId" clId="{33338F24-923F-4CB4-8125-A94170888EDA}" dt="2019-09-19T11:17:50.402" v="183"/>
          <ac:spMkLst>
            <pc:docMk/>
            <pc:sldMk cId="2643866556" sldId="357"/>
            <ac:spMk id="4" creationId="{C014EC4A-692A-424C-A7BD-0DF012861700}"/>
          </ac:spMkLst>
        </pc:spChg>
        <pc:spChg chg="add del mod">
          <ac:chgData name="Ton van 't Schip" userId="9a19c0cba43bc02a" providerId="OrgId" clId="{33338F24-923F-4CB4-8125-A94170888EDA}" dt="2019-09-16T14:15:32.429" v="14"/>
          <ac:spMkLst>
            <pc:docMk/>
            <pc:sldMk cId="2643866556" sldId="357"/>
            <ac:spMk id="8" creationId="{2AF5FC2E-DC67-44DB-AF1B-3BC08B0A926D}"/>
          </ac:spMkLst>
        </pc:spChg>
        <pc:spChg chg="add mod">
          <ac:chgData name="Ton van 't Schip" userId="9a19c0cba43bc02a" providerId="OrgId" clId="{33338F24-923F-4CB4-8125-A94170888EDA}" dt="2019-09-16T14:16:49.013" v="49" actId="20577"/>
          <ac:spMkLst>
            <pc:docMk/>
            <pc:sldMk cId="2643866556" sldId="357"/>
            <ac:spMk id="18" creationId="{A83C4082-6E89-4319-86F2-1C650A810AE1}"/>
          </ac:spMkLst>
        </pc:spChg>
        <pc:graphicFrameChg chg="add mod">
          <ac:chgData name="Ton van 't Schip" userId="9a19c0cba43bc02a" providerId="OrgId" clId="{33338F24-923F-4CB4-8125-A94170888EDA}" dt="2019-09-19T11:17:53.909" v="184" actId="1076"/>
          <ac:graphicFrameMkLst>
            <pc:docMk/>
            <pc:sldMk cId="2643866556" sldId="357"/>
            <ac:graphicFrameMk id="5" creationId="{E62534D5-6A3C-45A5-B90E-639E954AB881}"/>
          </ac:graphicFrameMkLst>
        </pc:graphicFrameChg>
        <pc:graphicFrameChg chg="add del mod">
          <ac:chgData name="Ton van 't Schip" userId="9a19c0cba43bc02a" providerId="OrgId" clId="{33338F24-923F-4CB4-8125-A94170888EDA}" dt="2019-09-16T14:14:59.275" v="13" actId="478"/>
          <ac:graphicFrameMkLst>
            <pc:docMk/>
            <pc:sldMk cId="2643866556" sldId="357"/>
            <ac:graphicFrameMk id="6" creationId="{4BF9C819-37BB-4381-A1C1-F43E571C1E83}"/>
          </ac:graphicFrameMkLst>
        </pc:graphicFrameChg>
        <pc:graphicFrameChg chg="add mod">
          <ac:chgData name="Ton van 't Schip" userId="9a19c0cba43bc02a" providerId="OrgId" clId="{33338F24-923F-4CB4-8125-A94170888EDA}" dt="2019-09-19T11:18:08.334" v="187" actId="1076"/>
          <ac:graphicFrameMkLst>
            <pc:docMk/>
            <pc:sldMk cId="2643866556" sldId="357"/>
            <ac:graphicFrameMk id="6" creationId="{7FE40BCB-3FC6-4E93-8453-5A462422B1B5}"/>
          </ac:graphicFrameMkLst>
        </pc:graphicFrameChg>
        <pc:graphicFrameChg chg="add del mod">
          <ac:chgData name="Ton van 't Schip" userId="9a19c0cba43bc02a" providerId="OrgId" clId="{33338F24-923F-4CB4-8125-A94170888EDA}" dt="2019-09-19T11:17:27.791" v="182" actId="478"/>
          <ac:graphicFrameMkLst>
            <pc:docMk/>
            <pc:sldMk cId="2643866556" sldId="357"/>
            <ac:graphicFrameMk id="9" creationId="{4BAAE484-4B40-4C79-9BB1-4157BD6AA1F3}"/>
          </ac:graphicFrameMkLst>
        </pc:graphicFrameChg>
        <pc:graphicFrameChg chg="add del mod">
          <ac:chgData name="Ton van 't Schip" userId="9a19c0cba43bc02a" providerId="OrgId" clId="{33338F24-923F-4CB4-8125-A94170888EDA}" dt="2019-09-19T11:17:56.774" v="185" actId="478"/>
          <ac:graphicFrameMkLst>
            <pc:docMk/>
            <pc:sldMk cId="2643866556" sldId="357"/>
            <ac:graphicFrameMk id="10" creationId="{C4397E98-88DE-4CC4-AD68-ADFE92542489}"/>
          </ac:graphicFrameMkLst>
        </pc:graphicFrameChg>
        <pc:graphicFrameChg chg="add del">
          <ac:chgData name="Ton van 't Schip" userId="9a19c0cba43bc02a" providerId="OrgId" clId="{33338F24-923F-4CB4-8125-A94170888EDA}" dt="2019-09-16T14:16:26.111" v="23"/>
          <ac:graphicFrameMkLst>
            <pc:docMk/>
            <pc:sldMk cId="2643866556" sldId="357"/>
            <ac:graphicFrameMk id="11" creationId="{45D2AEB6-549D-42ED-B14E-2D7FABBCC617}"/>
          </ac:graphicFrameMkLst>
        </pc:graphicFrameChg>
        <pc:picChg chg="del">
          <ac:chgData name="Ton van 't Schip" userId="9a19c0cba43bc02a" providerId="OrgId" clId="{33338F24-923F-4CB4-8125-A94170888EDA}" dt="2019-09-16T14:12:49.531" v="10" actId="478"/>
          <ac:picMkLst>
            <pc:docMk/>
            <pc:sldMk cId="2643866556" sldId="357"/>
            <ac:picMk id="5" creationId="{BA774840-5C82-4835-9649-D63A17ADEC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A151-70E1-4E43-B052-568346E7CCAB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EE6D-842C-6C46-98EA-034F528CED5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3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51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11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89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05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4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2F5FA-1FD8-3446-BC75-900CD2A1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376918-8DC4-3B47-A1DB-7737D8BA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0D4E0A-E7B9-6D4B-91D5-318C2188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B0A41-E543-B942-89C1-959254EB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A626F-3AD3-DB44-8A98-3FAA6007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13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A4B79-063A-9E45-8799-1FF586B9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95F412-3C12-6F41-A78B-56EA84338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26FDDF-20C9-8644-8DDD-4938C45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E23203-4B55-AD4F-B544-CB79857C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0FE1BA-2BB6-8941-B63E-11318231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62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2E40AC-282D-A34C-838F-CD37AA06D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6A6245-5C87-9C49-92C6-95209C618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37A71F-562A-8649-A483-FC4DBD1F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232661-967D-D44A-B8E5-AB5BB757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17DDA0-A894-2145-9DBF-4380D065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16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‹nr.›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Titelstijl van model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GB"/>
              <a:t>Klik om de tekststijl van het model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9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3B8FA-0ACF-A84B-B6DD-33716F95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635CF-5298-264F-952C-D5235252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2812E-1478-8643-96D5-879EDE2B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2FD10F-B30E-B841-B187-8F395EAE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6BC252-00BA-E14C-BC14-DF775AA4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0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00893-155E-4F4E-A22E-8ADE4716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A9DB06-0BC1-E747-95F6-393925AC0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085D8A-B2D8-DB4D-862C-EDF030FF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F3E38-02C0-8C49-A6A8-7469C6E5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1E1212-E256-0446-9142-3920C333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93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FF4B6-C50D-3749-8A9F-383B4CB2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EA6201-FBAB-BE4A-B357-79EE2FAAE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FA47C0-819B-AB46-9262-26352E7BB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504578-A170-054E-ACA4-0FE85C29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520678-DC02-2843-B9F3-3143AAEA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00E677-4C25-2947-912E-0BE48B8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6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B0383-30AC-0448-A4C9-6CDA0669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ED51D4-A3EB-4647-8728-6570BA585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D71AA8-ABDC-C34F-8A78-83496725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743977-319C-6347-A21A-1800CAAEF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79D0D3-E139-2942-846B-CC278D0C7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4094F7-8517-D544-9188-60952E94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53E109-FE10-624A-B50B-F18FF54A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E02742-43C6-4C49-9410-15F8AF1C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40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D2CE8-AA35-0647-AC2B-D6E6178E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6CA4BC-5215-F149-A78E-EC3AABFF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AB4DEB-9835-B04B-8EDB-241095B4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0291A-028D-B247-81A6-60AAA499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37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F9535C-E9E0-F547-AE48-781B69EA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C61DEE-A218-504F-B908-424BCA70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14550E-30E0-3A46-9562-4910B95E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13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BCDA7-92EA-5148-9AE4-C104218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9CEC00-89F2-9343-8FFF-0B10BC27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1F7037-1426-0F4D-A193-37471F7A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EF6966-11EC-3740-9635-4D065994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91E470-C135-5443-8133-32B96519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ED8A69-E921-934D-A324-67E606E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08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63164-DE61-E448-BC48-09AA54D7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CA9ACB-652B-384D-9D05-CDB885EBB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F9DAC1-449F-EA40-85BD-94A780A7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83A8B5-6D12-9D47-BEE0-22A6D849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0D5323-132E-3C43-AAC7-4558B048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ACAA19-4573-9948-A720-9FF5D7C0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09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9F8CBB9-05B3-5C4C-8D93-657332C4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D42754-3F16-4341-BA1F-BB09E943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CAE1C-48BD-EC46-B134-27404461C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E962-C823-2C48-A6E9-2F905E9C5C24}" type="datetimeFigureOut">
              <a:rPr lang="nl-NL" smtClean="0"/>
              <a:pPr/>
              <a:t>19-9-2019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446DE-BB81-8548-88AA-240AE91FE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658CA1-85FA-E042-A8C9-56194CCA7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1E3B-5769-F74C-BAA6-9DCA740C45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65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eisjes@svoouderkerk.com" TargetMode="External"/><Relationship Id="rId3" Type="http://schemas.openxmlformats.org/officeDocument/2006/relationships/hyperlink" Target="mailto:svo.jo10jo11@gmail.com" TargetMode="External"/><Relationship Id="rId7" Type="http://schemas.openxmlformats.org/officeDocument/2006/relationships/hyperlink" Target="mailto:svo.jo18jo19@gmail.com" TargetMode="External"/><Relationship Id="rId2" Type="http://schemas.openxmlformats.org/officeDocument/2006/relationships/hyperlink" Target="mailto:svo.jo8jo9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vo.jo16jo17@gmail.com" TargetMode="External"/><Relationship Id="rId5" Type="http://schemas.openxmlformats.org/officeDocument/2006/relationships/hyperlink" Target="mailto:svo.jo14jo15@gmail.com" TargetMode="External"/><Relationship Id="rId4" Type="http://schemas.openxmlformats.org/officeDocument/2006/relationships/hyperlink" Target="mailto:svo.jo12jo13@gmail.com" TargetMode="Externa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0">
            <a:extLst>
              <a:ext uri="{FF2B5EF4-FFF2-40B4-BE49-F238E27FC236}">
                <a16:creationId xmlns:a16="http://schemas.microsoft.com/office/drawing/2014/main" id="{3717CBF2-CFD5-0C45-8BED-FA1200670686}"/>
              </a:ext>
            </a:extLst>
          </p:cNvPr>
          <p:cNvSpPr txBox="1">
            <a:spLocks/>
          </p:cNvSpPr>
          <p:nvPr/>
        </p:nvSpPr>
        <p:spPr>
          <a:xfrm>
            <a:off x="1455735" y="503704"/>
            <a:ext cx="9103360" cy="935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12614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864" kern="1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Leidersbijeenkomst 16/9/2019</a:t>
            </a:r>
          </a:p>
          <a:p>
            <a:endParaRPr lang="nl-NL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159">
            <a:extLst>
              <a:ext uri="{FF2B5EF4-FFF2-40B4-BE49-F238E27FC236}">
                <a16:creationId xmlns:a16="http://schemas.microsoft.com/office/drawing/2014/main" id="{F565F72C-1795-0645-BE4A-CB0F4F9327DA}"/>
              </a:ext>
            </a:extLst>
          </p:cNvPr>
          <p:cNvSpPr txBox="1">
            <a:spLocks/>
          </p:cNvSpPr>
          <p:nvPr/>
        </p:nvSpPr>
        <p:spPr>
          <a:xfrm>
            <a:off x="2159406" y="5419157"/>
            <a:ext cx="7920880" cy="92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>
            <a:noAutofit/>
          </a:bodyPr>
          <a:lstStyle>
            <a:lvl1pPr algn="ctr" defTabSz="584200">
              <a:defRPr sz="5000" cap="none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SEIZOEN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Helvetica"/>
                <a:cs typeface="Calibri" pitchFamily="34" charset="0"/>
                <a:sym typeface="Helvetica"/>
              </a:rPr>
              <a:t>2019 </a:t>
            </a:r>
            <a:r>
              <a:rPr kumimoji="0" lang="mr-IN" sz="40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Helvetica"/>
                <a:cs typeface="Calibri" pitchFamily="34" charset="0"/>
                <a:sym typeface="Helvetica"/>
              </a:rPr>
              <a:t>–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Helvetica"/>
                <a:cs typeface="Calibri" pitchFamily="34" charset="0"/>
                <a:sym typeface="Helvetica"/>
              </a:rPr>
              <a:t> 2020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E39300-50D7-4F34-9CAC-C7CA2D09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839109"/>
            <a:ext cx="30099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28" name="AutoShape 4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0" name="AutoShape 6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2" name="AutoShape 8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4" name="AutoShape 10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6" name="AutoShape 1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2" name="Shape 170"/>
          <p:cNvSpPr>
            <a:spLocks noGrp="1"/>
          </p:cNvSpPr>
          <p:nvPr>
            <p:ph sz="quarter" idx="13"/>
          </p:nvPr>
        </p:nvSpPr>
        <p:spPr>
          <a:xfrm>
            <a:off x="744002" y="1219200"/>
            <a:ext cx="9583704" cy="5049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8618" indent="-342900"/>
            <a:r>
              <a:rPr lang="nl-NL" sz="2200" dirty="0"/>
              <a:t>Het op een gezellige en sportieve wijze sturend optreden bij een groep jeugdige voetballers.</a:t>
            </a:r>
          </a:p>
          <a:p>
            <a:pPr marL="388618" indent="-342900"/>
            <a:r>
              <a:rPr lang="nl-NL" sz="2200" dirty="0"/>
              <a:t>Het stimuleren van de teamgeest en het stimuleren van het deelnemen aan nevenactiviteiten</a:t>
            </a:r>
          </a:p>
          <a:p>
            <a:pPr marL="388618" indent="-342900"/>
            <a:r>
              <a:rPr lang="nl-NL" sz="2200" dirty="0"/>
              <a:t>Er op toezien dat de naam van de voetbalvereniging sv Ouderkerk op een correcte manier naar buiten wordt uitgedragen.</a:t>
            </a:r>
          </a:p>
          <a:p>
            <a:pPr marL="388618" indent="-342900"/>
            <a:r>
              <a:rPr lang="nl-NL" sz="2200" dirty="0"/>
              <a:t>Het bijwonen van jeugdkadervergaderingen om ervaringen uit te wisselen, dan wel een thema te bespreken.</a:t>
            </a:r>
          </a:p>
          <a:p>
            <a:pPr marL="388618" indent="-342900"/>
            <a:r>
              <a:rPr lang="nl-NL" sz="2200" dirty="0"/>
              <a:t>Het toezicht houden op de gebruikte materialen en het zorgvuldig hiermee omgaan (intrapballen / tenues). (Per jaar is SVO zo'n 3000 EUR kwijt aan kwijtgeraakte ballen etc.)</a:t>
            </a:r>
          </a:p>
          <a:p>
            <a:pPr marL="388618" indent="-342900"/>
            <a:r>
              <a:rPr lang="nl-NL" sz="2200" dirty="0"/>
              <a:t>Verspreiding van info van TJC/JC (onderbouw app) naar LC =&gt; leiders. Leiders kunnen dit dan aan hun team meedelen. (Afgelastingen van trainingen, info over activiteiten etc.). Tegelijkertijd kunnen vragen van ouders via de leiders naar LC en dan naar TJC/JC gestuurd worden.</a:t>
            </a:r>
          </a:p>
          <a:p>
            <a:pPr marL="388618" indent="-342900"/>
            <a:endParaRPr lang="nl-NL" sz="2400" dirty="0">
              <a:latin typeface="+mj-lt"/>
            </a:endParaRPr>
          </a:p>
          <a:p>
            <a:pPr marL="45718" indent="0">
              <a:buNone/>
            </a:pPr>
            <a:endParaRPr lang="nl-NL" sz="2400" dirty="0"/>
          </a:p>
          <a:p>
            <a:pPr marL="388618" indent="-342900"/>
            <a:endParaRPr lang="nl-NL" sz="24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br>
              <a:rPr lang="nl-NL" b="1" dirty="0"/>
            </a:br>
            <a:endParaRPr lang="nl-NL" dirty="0"/>
          </a:p>
          <a:p>
            <a:pPr lvl="0"/>
            <a:endParaRPr lang="nl-NL" dirty="0"/>
          </a:p>
          <a:p>
            <a:endParaRPr lang="nl-NL" dirty="0"/>
          </a:p>
          <a:p>
            <a:endParaRPr lang="nl-NL" sz="2109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1A33AFA-46BF-8A49-9AAD-2A425DB9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36" y="421817"/>
            <a:ext cx="10515600" cy="797383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Taken van de leiders zijn (algemeen):</a:t>
            </a:r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E32696-550A-41BD-A387-9B7171AE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040" y="112738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28" name="AutoShape 4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0" name="AutoShape 6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2" name="AutoShape 8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4" name="AutoShape 10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6" name="AutoShape 1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2" name="Shape 170"/>
          <p:cNvSpPr>
            <a:spLocks noGrp="1"/>
          </p:cNvSpPr>
          <p:nvPr>
            <p:ph sz="quarter" idx="13"/>
          </p:nvPr>
        </p:nvSpPr>
        <p:spPr>
          <a:xfrm>
            <a:off x="922371" y="1316396"/>
            <a:ext cx="9144000" cy="5049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8618" indent="-342900"/>
            <a:r>
              <a:rPr lang="nl-NL" sz="2000" dirty="0">
                <a:solidFill>
                  <a:srgbClr val="000000"/>
                </a:solidFill>
                <a:cs typeface="Calibri"/>
              </a:rPr>
              <a:t>Verschaft wedstrijdinformatie aan ouders zoals locatie en tijd</a:t>
            </a:r>
            <a:endParaRPr lang="nl-NL" sz="2000" dirty="0"/>
          </a:p>
          <a:p>
            <a:pPr marL="388618" indent="-342900"/>
            <a:r>
              <a:rPr lang="nl-NL" sz="2000" dirty="0"/>
              <a:t>In geval van afmeldingen tijdig zorgen voor andere spelers in overleg met de betreffende coördinator, trainer(s) en leider(s).</a:t>
            </a:r>
          </a:p>
          <a:p>
            <a:pPr marL="388618" indent="-342900"/>
            <a:r>
              <a:rPr lang="nl-NL" sz="2000" dirty="0"/>
              <a:t>Van groot belang is dat leiders van beide teams hun team voor de wedstrijd in de app bevestigen.</a:t>
            </a:r>
          </a:p>
          <a:p>
            <a:pPr marL="388618" indent="-342900"/>
            <a:r>
              <a:rPr lang="nl-NL" sz="2000" dirty="0"/>
              <a:t>Ervoor zorgen dat de wedstrijd op tijd kan beginnen</a:t>
            </a:r>
          </a:p>
          <a:p>
            <a:pPr marL="388618" indent="-342900"/>
            <a:r>
              <a:rPr lang="nl-NL" sz="2000" dirty="0"/>
              <a:t>Eerste team dat speelt zet het veld uit. </a:t>
            </a:r>
          </a:p>
          <a:p>
            <a:pPr marL="388618" indent="-342900"/>
            <a:r>
              <a:rPr lang="nl-NL" sz="2000" dirty="0"/>
              <a:t>Zorgdragen voor de veiligheid van de spelers. Bijvoorbeeld door doeltjes, die nog dicht bij het veld staan, aan de kant te zetten.</a:t>
            </a:r>
          </a:p>
          <a:p>
            <a:pPr marL="388618" indent="-342900"/>
            <a:r>
              <a:rPr lang="nl-NL" sz="2000" dirty="0">
                <a:solidFill>
                  <a:srgbClr val="000000"/>
                </a:solidFill>
                <a:cs typeface="Calibri"/>
              </a:rPr>
              <a:t>O8-O10: Regelt spelbegeleider bij thuiswedstrijden</a:t>
            </a:r>
          </a:p>
          <a:p>
            <a:pPr marL="388618" indent="-342900"/>
            <a:r>
              <a:rPr lang="nl-NL" sz="2000" dirty="0">
                <a:solidFill>
                  <a:srgbClr val="000000"/>
                </a:solidFill>
                <a:cs typeface="Calibri"/>
              </a:rPr>
              <a:t>Vanaf O11: Regelt een scheidsrechter bij thuiswedstrijden (indien niet toegewezen)</a:t>
            </a:r>
          </a:p>
          <a:p>
            <a:pPr marL="388618" indent="-342900"/>
            <a:r>
              <a:rPr lang="nl-NL" sz="2000" dirty="0">
                <a:solidFill>
                  <a:srgbClr val="000000"/>
                </a:solidFill>
                <a:cs typeface="Calibri"/>
              </a:rPr>
              <a:t>Vanaf O13: Regelt een grensrechter bij thuis- en uitwedstrijden</a:t>
            </a:r>
          </a:p>
          <a:p>
            <a:pPr marL="388618" indent="-342900"/>
            <a:r>
              <a:rPr lang="nl-NL" sz="2000" dirty="0">
                <a:solidFill>
                  <a:srgbClr val="000000"/>
                </a:solidFill>
                <a:cs typeface="Calibri"/>
              </a:rPr>
              <a:t>Het bijhouden van een </a:t>
            </a:r>
            <a:r>
              <a:rPr lang="nl-NL" sz="2000" dirty="0" err="1">
                <a:solidFill>
                  <a:srgbClr val="000000"/>
                </a:solidFill>
                <a:cs typeface="Calibri"/>
              </a:rPr>
              <a:t>wastasschema</a:t>
            </a:r>
            <a:r>
              <a:rPr lang="nl-NL" sz="2000" dirty="0">
                <a:solidFill>
                  <a:srgbClr val="000000"/>
                </a:solidFill>
                <a:cs typeface="Calibri"/>
              </a:rPr>
              <a:t>, scheidsrechters, grensrechter, wedstrijdbegeleider, rijschema (indien noodzakelijk),groepsapp, mail e.d.</a:t>
            </a:r>
          </a:p>
          <a:p>
            <a:pPr marL="45718" indent="0">
              <a:buNone/>
            </a:pPr>
            <a:endParaRPr lang="nl-NL" sz="2000" dirty="0">
              <a:solidFill>
                <a:srgbClr val="000000"/>
              </a:solidFill>
              <a:cs typeface="Calibri"/>
            </a:endParaRPr>
          </a:p>
          <a:p>
            <a:pPr marL="388618" indent="-342900"/>
            <a:endParaRPr lang="nl-NL" sz="2109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endParaRPr lang="nl-NL" sz="2109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1A33AFA-46BF-8A49-9AAD-2A425DB9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36" y="421817"/>
            <a:ext cx="10515600" cy="79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Voor een wedstrijd:</a:t>
            </a:r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D90E3A-5525-48A3-A25F-1FD45E3E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54" y="112738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41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28" name="AutoShape 4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0" name="AutoShape 6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2" name="AutoShape 8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4" name="AutoShape 10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6" name="AutoShape 1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E32696-550A-41BD-A387-9B7171AE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040" y="112738"/>
            <a:ext cx="1504950" cy="1419225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A83C4082-6E89-4319-86F2-1C650A81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36" y="421817"/>
            <a:ext cx="10515600" cy="79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Aanwezig + Schema </a:t>
            </a:r>
            <a:r>
              <a:rPr lang="nl-NL" b="1" dirty="0" err="1">
                <a:solidFill>
                  <a:srgbClr val="3366FF"/>
                </a:solidFill>
              </a:rPr>
              <a:t>Wastas</a:t>
            </a:r>
            <a:endParaRPr lang="nl-NL" b="1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E62534D5-6A3C-45A5-B90E-639E954AB8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5265179"/>
              </p:ext>
            </p:extLst>
          </p:nvPr>
        </p:nvGraphicFramePr>
        <p:xfrm>
          <a:off x="671064" y="1149550"/>
          <a:ext cx="6121400" cy="3042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67027322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3571413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79198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5984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179138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69656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29305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766349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075377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3e klasse-17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58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31-aug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14-sep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21-sep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28-sep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5-okt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12-okt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521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11:15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09:30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11:00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09:00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11:00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11:00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10:00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3730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SVO-Roda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NFC-SVO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SVO-RKAVIC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Pacratius-SVO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SVO-Sp.Martinus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SVO-Badhoevedorp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>
                          <a:effectLst/>
                        </a:rPr>
                        <a:t>SWIFT-SVO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122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564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0279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430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9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920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7201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5837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187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v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0338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061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totaal aanwezig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257168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FE40BCB-3FC6-4E93-8453-5A462422B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17143"/>
              </p:ext>
            </p:extLst>
          </p:nvPr>
        </p:nvGraphicFramePr>
        <p:xfrm>
          <a:off x="5293978" y="4524542"/>
          <a:ext cx="61341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7065510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5900119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280771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418956317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0094584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77025652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3623991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1802118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0483491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31-aug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14-sep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21-sep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28-sep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5-okt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12-okt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7356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326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8603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4418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7780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821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4153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x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193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naam-8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9602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95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8665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28" name="AutoShape 4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0" name="AutoShape 6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2" name="AutoShape 8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4" name="AutoShape 10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6" name="AutoShape 1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2" name="Shape 170"/>
          <p:cNvSpPr>
            <a:spLocks noGrp="1"/>
          </p:cNvSpPr>
          <p:nvPr>
            <p:ph sz="quarter" idx="13"/>
          </p:nvPr>
        </p:nvSpPr>
        <p:spPr>
          <a:xfrm>
            <a:off x="922371" y="1316396"/>
            <a:ext cx="9812304" cy="5049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8618" indent="-342900"/>
            <a:r>
              <a:rPr lang="nl-NL" sz="2400" dirty="0">
                <a:solidFill>
                  <a:srgbClr val="000000"/>
                </a:solidFill>
                <a:cs typeface="Calibri"/>
              </a:rPr>
              <a:t>Waarden en normen club handhaven: ingrijpen bij pesten, grof taalgebruik, e.d.</a:t>
            </a:r>
          </a:p>
          <a:p>
            <a:pPr marL="388618" indent="-342900"/>
            <a:r>
              <a:rPr lang="nl-NL" sz="2400" dirty="0"/>
              <a:t>Bij een ongeval begeleiden van de speler naar de eerste hulp, het informeren van de ouders en het jeugdbestuur en zorgen voor invulling van het verzekeringsformulier.</a:t>
            </a:r>
            <a:endParaRPr lang="nl-NL" sz="2400" dirty="0">
              <a:solidFill>
                <a:srgbClr val="000000"/>
              </a:solidFill>
              <a:cs typeface="Calibri"/>
            </a:endParaRPr>
          </a:p>
          <a:p>
            <a:r>
              <a:rPr lang="nl-NL" sz="2109" b="1" dirty="0">
                <a:solidFill>
                  <a:srgbClr val="000000"/>
                </a:solidFill>
                <a:cs typeface="Calibri"/>
              </a:rPr>
              <a:t>Trainer coacht, leider positief aanmoedigen langs de lijn</a:t>
            </a:r>
          </a:p>
          <a:p>
            <a:pPr marL="45718" indent="0">
              <a:buNone/>
            </a:pPr>
            <a:br>
              <a:rPr lang="nl-NL" sz="2400" dirty="0">
                <a:solidFill>
                  <a:srgbClr val="000000"/>
                </a:solidFill>
                <a:cs typeface="Calibri"/>
              </a:rPr>
            </a:br>
            <a:r>
              <a:rPr lang="nl-NL" sz="2400" dirty="0">
                <a:solidFill>
                  <a:srgbClr val="000000"/>
                </a:solidFill>
                <a:cs typeface="Calibri"/>
              </a:rPr>
              <a:t>Wat als de trainer er niet is </a:t>
            </a:r>
            <a:r>
              <a:rPr lang="nl-NL" sz="2400" dirty="0">
                <a:solidFill>
                  <a:srgbClr val="000000"/>
                </a:solidFill>
                <a:cs typeface="Calibri"/>
                <a:sym typeface="Wingdings" panose="05000000000000000000" pitchFamily="2" charset="2"/>
              </a:rPr>
              <a:t> leider neemt rol van de trainer over</a:t>
            </a:r>
            <a:endParaRPr lang="nl-NL" sz="2400" dirty="0">
              <a:solidFill>
                <a:srgbClr val="000000"/>
              </a:solidFill>
              <a:cs typeface="Calibri"/>
            </a:endParaRPr>
          </a:p>
          <a:p>
            <a:r>
              <a:rPr lang="nl-NL" sz="2400" dirty="0">
                <a:solidFill>
                  <a:srgbClr val="000000"/>
                </a:solidFill>
                <a:cs typeface="Calibri"/>
              </a:rPr>
              <a:t>Bepaalt opstelling</a:t>
            </a:r>
          </a:p>
          <a:p>
            <a:r>
              <a:rPr lang="nl-NL" sz="2400" dirty="0">
                <a:solidFill>
                  <a:srgbClr val="000000"/>
                </a:solidFill>
                <a:cs typeface="Calibri"/>
              </a:rPr>
              <a:t>Geeft terugkoppeling</a:t>
            </a:r>
          </a:p>
          <a:p>
            <a:r>
              <a:rPr lang="nl-NL" sz="2400" dirty="0">
                <a:solidFill>
                  <a:srgbClr val="000000"/>
                </a:solidFill>
                <a:cs typeface="Calibri"/>
              </a:rPr>
              <a:t>In samenspraak met contact trainer</a:t>
            </a:r>
          </a:p>
          <a:p>
            <a:r>
              <a:rPr lang="nl-NL" sz="2400" dirty="0">
                <a:solidFill>
                  <a:srgbClr val="000000"/>
                </a:solidFill>
                <a:cs typeface="Calibri"/>
              </a:rPr>
              <a:t>Coacht tijdens de wedstrijd</a:t>
            </a:r>
          </a:p>
          <a:p>
            <a:pPr marL="0" indent="0">
              <a:buNone/>
            </a:pPr>
            <a:endParaRPr lang="nl-NL" sz="2109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1A33AFA-46BF-8A49-9AAD-2A425DB9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36" y="421817"/>
            <a:ext cx="10515600" cy="79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Tijdens een wedstrijd:</a:t>
            </a:r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C726E4-8BEF-498B-9092-61F2C24B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54" y="112738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198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28" name="AutoShape 4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0" name="AutoShape 6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2" name="AutoShape 8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4" name="AutoShape 10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036" name="AutoShape 12" descr="https://www.homeofchange.nl/wp-content/uploads/2011/08/bewustwordingdef.png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nl-NL" sz="1266" dirty="0"/>
          </a:p>
        </p:txBody>
      </p:sp>
      <p:sp>
        <p:nvSpPr>
          <p:cNvPr id="12" name="Shape 170"/>
          <p:cNvSpPr>
            <a:spLocks noGrp="1"/>
          </p:cNvSpPr>
          <p:nvPr>
            <p:ph sz="quarter" idx="13"/>
          </p:nvPr>
        </p:nvSpPr>
        <p:spPr>
          <a:xfrm>
            <a:off x="556435" y="1316396"/>
            <a:ext cx="11519115" cy="5049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8618" indent="-342900"/>
            <a:r>
              <a:rPr lang="nl-NL" sz="2400" dirty="0"/>
              <a:t>Het onder alle omstandigheden bedanken van de scheidsrechter, de leiders van de tegenpartij en de aanvoerder en er op toezien dat de eigen aanvoerder dit ook doet.</a:t>
            </a:r>
          </a:p>
          <a:p>
            <a:pPr marL="388618" indent="-342900"/>
            <a:r>
              <a:rPr lang="nl-NL" sz="2400" dirty="0"/>
              <a:t>Het correct en volledig invullen van het wedstrijdzaken-app (tenzij dit door de scheidsrechter wordt gedaan).</a:t>
            </a:r>
          </a:p>
          <a:p>
            <a:pPr marL="388618" indent="-342900"/>
            <a:r>
              <a:rPr lang="nl-NL" sz="2400" dirty="0"/>
              <a:t>Kleedlokalen:  </a:t>
            </a:r>
          </a:p>
          <a:p>
            <a:pPr marL="845818" lvl="1" indent="-342900"/>
            <a:r>
              <a:rPr lang="nl-NL" dirty="0"/>
              <a:t>het controleren na afloop van een training of wedstrijd of er niets is blijven liggen</a:t>
            </a:r>
          </a:p>
          <a:p>
            <a:pPr marL="845818" lvl="1" indent="-342900"/>
            <a:r>
              <a:rPr lang="nl-NL" dirty="0"/>
              <a:t>na gebruik om toerbeurt door teamleden netjes wordt achterlaten.</a:t>
            </a:r>
          </a:p>
          <a:p>
            <a:r>
              <a:rPr lang="nl-NL" sz="2400" dirty="0"/>
              <a:t>   Velden:  </a:t>
            </a:r>
          </a:p>
          <a:p>
            <a:pPr lvl="1"/>
            <a:r>
              <a:rPr lang="nl-NL" dirty="0"/>
              <a:t>  Het opruimen van doelen/hoedjes/pionnen als het team als laatste op een half  </a:t>
            </a:r>
          </a:p>
          <a:p>
            <a:pPr marL="457200" lvl="1" indent="0">
              <a:buNone/>
            </a:pPr>
            <a:r>
              <a:rPr lang="nl-NL" dirty="0"/>
              <a:t>     (eventueel kwart) veld voetbalt. Hoedjes en pionnen inleveren bij de receptie.</a:t>
            </a:r>
          </a:p>
          <a:p>
            <a:pPr lvl="1"/>
            <a:r>
              <a:rPr lang="nl-NL" dirty="0"/>
              <a:t>  De doelen op de grasvelden aan de kant zetten op de speciale tegelplaatsen.   </a:t>
            </a:r>
            <a:br>
              <a:rPr lang="nl-NL" dirty="0"/>
            </a:br>
            <a:r>
              <a:rPr lang="nl-NL" dirty="0"/>
              <a:t>  Tevens de pennen waar de doelen mee vast staan inleveren in de receptieruimte. </a:t>
            </a:r>
            <a:endParaRPr lang="nl-NL" dirty="0">
              <a:solidFill>
                <a:srgbClr val="000000"/>
              </a:solidFill>
              <a:cs typeface="Calibri"/>
            </a:endParaRPr>
          </a:p>
          <a:p>
            <a:r>
              <a:rPr lang="nl-NL" sz="2400" dirty="0"/>
              <a:t>   Bij disciplinaire maatregelen ervoor zorgen dat </a:t>
            </a:r>
            <a:r>
              <a:rPr lang="nl-NL" sz="2400"/>
              <a:t>de leeftijdscoördinator altijd </a:t>
            </a:r>
            <a:r>
              <a:rPr lang="nl-NL" sz="2400" dirty="0"/>
              <a:t>wordt ingelicht.</a:t>
            </a:r>
            <a:br>
              <a:rPr lang="nl-NL" sz="2400" b="1" dirty="0"/>
            </a:br>
            <a:endParaRPr lang="nl-NL" sz="2400" dirty="0"/>
          </a:p>
          <a:p>
            <a:pPr lvl="0"/>
            <a:endParaRPr lang="nl-NL" dirty="0"/>
          </a:p>
          <a:p>
            <a:endParaRPr lang="nl-NL" dirty="0"/>
          </a:p>
          <a:p>
            <a:endParaRPr lang="nl-NL" sz="2109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1A33AFA-46BF-8A49-9AAD-2A425DB9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36" y="421817"/>
            <a:ext cx="10515600" cy="79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Na een wedstrijd:</a:t>
            </a:r>
            <a:endParaRPr lang="nl-NL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451BAB4-89FD-4AD2-A828-E02A6DA77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110895"/>
            <a:ext cx="1338412" cy="12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26742-B36F-CC45-944C-7E1B6A98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dirty="0"/>
              <a:t>Voor het registreren van uitslagen is de KNVB wedstrijdzaken app van belang (zie bijgevoegde afbeelding). Deze is op telefoon te downloaden. 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Toegevoegd worden door ledenadministratie</a:t>
            </a:r>
          </a:p>
          <a:p>
            <a:r>
              <a:rPr lang="nl-NL" dirty="0"/>
              <a:t>Overleg met wedstrijdsecretaris</a:t>
            </a:r>
          </a:p>
          <a:p>
            <a:r>
              <a:rPr lang="nl-NL" dirty="0"/>
              <a:t>Elk jaar opnieuw toevoegen</a:t>
            </a:r>
          </a:p>
          <a:p>
            <a:r>
              <a:rPr lang="nl-NL" dirty="0"/>
              <a:t>Geld betalen door de club</a:t>
            </a:r>
          </a:p>
          <a:p>
            <a:r>
              <a:rPr lang="nl-NL" dirty="0"/>
              <a:t>Programma en vanaf O11 uitslagen/standen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E5D2128-7DF4-D847-A398-65E65EC7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687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Wedstrijdzaken APP	</a:t>
            </a:r>
            <a:endParaRPr lang="nl-NL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3C028C-6F13-B64F-B2CD-70F6D35C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41" y="2591109"/>
            <a:ext cx="3015699" cy="402093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3358CCB-88F1-4DD0-B43B-0DE8064C3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225355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2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582B512-4AFA-FD45-BC80-C1F09855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Do’s en Don’ts </a:t>
            </a:r>
            <a:endParaRPr lang="nl-NL" sz="2000" b="1" i="1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885C076-9A1B-4DCE-9FA6-556B4172978F}"/>
              </a:ext>
            </a:extLst>
          </p:cNvPr>
          <p:cNvSpPr/>
          <p:nvPr/>
        </p:nvSpPr>
        <p:spPr>
          <a:xfrm>
            <a:off x="933450" y="1371600"/>
            <a:ext cx="85153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Do’s:</a:t>
            </a:r>
            <a:br>
              <a:rPr lang="nl-NL" sz="2400" dirty="0">
                <a:solidFill>
                  <a:srgbClr val="000000"/>
                </a:solidFill>
                <a:cs typeface="Calibri"/>
              </a:rPr>
            </a:br>
            <a:r>
              <a:rPr lang="nl-NL" sz="2400" dirty="0">
                <a:solidFill>
                  <a:srgbClr val="000000"/>
                </a:solidFill>
                <a:cs typeface="Calibri"/>
              </a:rPr>
              <a:t>- maak schema’s (wastasschema, wedstrijdbegeleider, scheidsrechter, grensrechter) </a:t>
            </a:r>
          </a:p>
          <a:p>
            <a:pPr marL="45718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- Zorg dat je het met elkaar doet</a:t>
            </a:r>
          </a:p>
          <a:p>
            <a:pPr marL="45718" indent="0">
              <a:buNone/>
            </a:pPr>
            <a:endParaRPr lang="nl-NL" sz="2400" dirty="0">
              <a:solidFill>
                <a:srgbClr val="000000"/>
              </a:solidFill>
              <a:cs typeface="Calibri"/>
            </a:endParaRPr>
          </a:p>
          <a:p>
            <a:pPr marL="45718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Don’ts</a:t>
            </a:r>
          </a:p>
          <a:p>
            <a:pPr marL="331468" indent="-285750">
              <a:buFontTx/>
              <a:buChar char="-"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Denk nooit, er zijn genoeg ouders dus het komt wel goed. </a:t>
            </a:r>
          </a:p>
          <a:p>
            <a:pPr marL="331468" indent="-285750">
              <a:buFontTx/>
              <a:buChar char="-"/>
            </a:pPr>
            <a:endParaRPr lang="nl-NL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4E13FA-1E73-43C5-B88B-23434A31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075" y="118924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582B512-4AFA-FD45-BC80-C1F09855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Best Practices</a:t>
            </a:r>
            <a:endParaRPr lang="nl-NL" sz="2000" b="1" i="1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60F28FE-7E40-4534-ABC3-345F1B4D2E88}"/>
              </a:ext>
            </a:extLst>
          </p:cNvPr>
          <p:cNvSpPr/>
          <p:nvPr/>
        </p:nvSpPr>
        <p:spPr>
          <a:xfrm>
            <a:off x="952500" y="1629460"/>
            <a:ext cx="8858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201F1E"/>
                </a:solidFill>
              </a:rPr>
              <a:t>Keukendiensten: wijs personen aan, en als ze niet kunnen dan zelf onderling laten regelen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201F1E"/>
                </a:solidFill>
              </a:rPr>
              <a:t>Of je wordt opgenomen in het wastasschema, óf je bent op toerbeurt scheids/grensrechter 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201F1E"/>
                </a:solidFill>
              </a:rPr>
              <a:t>Degene die de wastas heeft, zorgt er ook voor dat de kleedkamer netjes wordt achter gelaten. </a:t>
            </a:r>
          </a:p>
          <a:p>
            <a:endParaRPr lang="nl-NL" sz="2400" dirty="0">
              <a:solidFill>
                <a:srgbClr val="201F1E"/>
              </a:solidFill>
            </a:endParaRPr>
          </a:p>
          <a:p>
            <a:pPr marL="285750" indent="-285750">
              <a:buFontTx/>
              <a:buChar char="-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1DF9E7-CE73-49E6-A1E1-3D9D47070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50" y="85587"/>
            <a:ext cx="1504950" cy="141922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7D84230-ACFA-4C18-A905-86E0F2DB4662}"/>
              </a:ext>
            </a:extLst>
          </p:cNvPr>
          <p:cNvSpPr/>
          <p:nvPr/>
        </p:nvSpPr>
        <p:spPr>
          <a:xfrm>
            <a:off x="325976" y="4505265"/>
            <a:ext cx="5640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303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F3032CA-0E99-3B4D-B6DD-A1E62E59C21C}"/>
              </a:ext>
            </a:extLst>
          </p:cNvPr>
          <p:cNvSpPr/>
          <p:nvPr/>
        </p:nvSpPr>
        <p:spPr>
          <a:xfrm>
            <a:off x="3146323" y="2449301"/>
            <a:ext cx="5640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Vragen?</a:t>
            </a:r>
            <a:endParaRPr lang="nl-NL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677A26-E2B7-48C0-985D-C1B066E3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175" y="128587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3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5445224"/>
            <a:ext cx="8440474" cy="1224136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</a:rPr>
              <a:t> Jeugdbestuur en Voetbal Technische Commissie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35560" y="1541464"/>
            <a:ext cx="8064896" cy="3687737"/>
          </a:xfrm>
        </p:spPr>
        <p:txBody>
          <a:bodyPr>
            <a:normAutofit fontScale="25000" lnSpcReduction="20000"/>
          </a:bodyPr>
          <a:lstStyle/>
          <a:p>
            <a:r>
              <a:rPr lang="nl-NL" sz="17600" dirty="0">
                <a:solidFill>
                  <a:schemeClr val="accent1">
                    <a:lumMod val="75000"/>
                  </a:schemeClr>
                </a:solidFill>
              </a:rPr>
              <a:t>LATEN WE VOORAL </a:t>
            </a:r>
          </a:p>
          <a:p>
            <a:r>
              <a:rPr lang="nl-NL" sz="17600" b="1" dirty="0">
                <a:solidFill>
                  <a:schemeClr val="accent1">
                    <a:lumMod val="75000"/>
                  </a:schemeClr>
                </a:solidFill>
              </a:rPr>
              <a:t>POSITIEF </a:t>
            </a:r>
            <a:br>
              <a:rPr lang="nl-NL" sz="17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17600" dirty="0">
                <a:solidFill>
                  <a:schemeClr val="accent1">
                    <a:lumMod val="75000"/>
                  </a:schemeClr>
                </a:solidFill>
              </a:rPr>
              <a:t>VOORUIT KIJKEN!!</a:t>
            </a:r>
          </a:p>
          <a:p>
            <a:endParaRPr lang="nl-NL" sz="17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17600" dirty="0">
                <a:solidFill>
                  <a:schemeClr val="accent1">
                    <a:lumMod val="75000"/>
                  </a:schemeClr>
                </a:solidFill>
              </a:rPr>
              <a:t>BEDANKT </a:t>
            </a:r>
            <a:br>
              <a:rPr lang="nl-NL" sz="17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17600" dirty="0">
                <a:solidFill>
                  <a:schemeClr val="accent1">
                    <a:lumMod val="75000"/>
                  </a:schemeClr>
                </a:solidFill>
              </a:rPr>
              <a:t>voor jullie aanwezigheid.</a:t>
            </a:r>
            <a:r>
              <a:rPr lang="nl-NL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br>
              <a:rPr lang="nl-NL" sz="6000" dirty="0">
                <a:solidFill>
                  <a:schemeClr val="accent1">
                    <a:lumMod val="75000"/>
                  </a:schemeClr>
                </a:solidFill>
              </a:rPr>
            </a:br>
            <a:endParaRPr lang="nl-NL" sz="6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6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6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13F2-57DB-434E-BB95-1C35A9F564EF}" type="slidenum">
              <a:rPr lang="nl-NL" smtClean="0"/>
              <a:t>19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A8FEB7-015E-40B5-B5F0-91917364A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122239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8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BE37165-D96B-CC48-8CEE-17C906C0C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508" y="2654300"/>
            <a:ext cx="3525870" cy="369052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E3A7C8D-B43C-5543-B9EB-AEF77AEB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14" y="200025"/>
            <a:ext cx="9262238" cy="1625600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Agenda</a:t>
            </a:r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8AE90FC-EF58-C641-A27F-F960D49FF4E9}"/>
              </a:ext>
            </a:extLst>
          </p:cNvPr>
          <p:cNvSpPr txBox="1"/>
          <p:nvPr/>
        </p:nvSpPr>
        <p:spPr>
          <a:xfrm>
            <a:off x="780543" y="1428924"/>
            <a:ext cx="9262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Opening en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Jeugdopleiding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/>
              <a:t>Jeugdvoetbal Beleidsplan (JVBP) </a:t>
            </a:r>
            <a:r>
              <a:rPr lang="nl-NL" sz="2400" dirty="0">
                <a:sym typeface="Wingdings" panose="05000000000000000000" pitchFamily="2" charset="2"/>
              </a:rPr>
              <a:t> ons Affiche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Structuur Jeugdvoetbal sv Ouderkerk seizoen 2019-2020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Taken functionarissen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WS - Wedstrijdsecretarissen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LC- Leeftijdscoördinatoren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doet een leider?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Wedstrijdzakenapp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Do’s en Don’ts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Vragen?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Afsluiting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815FCC-8EBF-44DF-B459-EC48E14D7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428" y="200025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3A1D434-26D4-4046-A1D4-483EAE98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225355"/>
            <a:ext cx="1504950" cy="14192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4E4240-04C9-4DBD-8859-BE1DFC76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Ons Affiche  </a:t>
            </a:r>
            <a:endParaRPr lang="nl-NL" sz="2000" b="1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D52189-F6A9-40AA-A44A-3347F3F6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1644580"/>
            <a:ext cx="82867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3A1D434-26D4-4046-A1D4-483EAE98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225355"/>
            <a:ext cx="1504950" cy="14192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4E4240-04C9-4DBD-8859-BE1DFC76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Speelwijze – De Rode Draad</a:t>
            </a:r>
            <a:endParaRPr lang="nl-NL" sz="20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82BB60-B22B-4351-8001-89F93B67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576387"/>
            <a:ext cx="83915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4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3A1D434-26D4-4046-A1D4-483EAE98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225355"/>
            <a:ext cx="1504950" cy="14192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4E4240-04C9-4DBD-8859-BE1DFC76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De Wedstrijd </a:t>
            </a:r>
            <a:endParaRPr lang="nl-NL" sz="20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6292ED-DF29-4369-BC58-0E8343E3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387405"/>
            <a:ext cx="83248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4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9"/>
          <p:cNvSpPr txBox="1">
            <a:spLocks/>
          </p:cNvSpPr>
          <p:nvPr/>
        </p:nvSpPr>
        <p:spPr>
          <a:xfrm>
            <a:off x="400050" y="-2400"/>
            <a:ext cx="11487150" cy="1265766"/>
          </a:xfrm>
          <a:prstGeom prst="rect">
            <a:avLst/>
          </a:prstGeom>
          <a:effectLst/>
        </p:spPr>
        <p:txBody>
          <a:bodyPr vert="horz" lIns="91439" tIns="45719" rIns="91439" bIns="45719" rtlCol="0" anchor="t" anchorCtr="0">
            <a:noAutofit/>
          </a:bodyPr>
          <a:lstStyle>
            <a:lvl1pPr marL="455161" indent="-455161" algn="ctr" defTabSz="130046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000" b="1" i="0" kern="12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Structuur Jeugdvoetbal sv Ouderkerk seizoen 2019-2020</a:t>
            </a:r>
            <a:endParaRPr lang="nl-NL" sz="3516" dirty="0">
              <a:solidFill>
                <a:schemeClr val="accent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B3A8E75-4733-40E5-86C0-2C0AD607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655712"/>
            <a:ext cx="9896475" cy="5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582B512-4AFA-FD45-BC80-C1F09855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Taken WS/LC</a:t>
            </a:r>
            <a:endParaRPr lang="nl-NL" sz="2000" b="1" i="1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2B938C-A32B-494F-9764-3633F292B495}"/>
              </a:ext>
            </a:extLst>
          </p:cNvPr>
          <p:cNvSpPr/>
          <p:nvPr/>
        </p:nvSpPr>
        <p:spPr>
          <a:xfrm>
            <a:off x="239617" y="1574954"/>
            <a:ext cx="11201401" cy="517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200" b="1" dirty="0"/>
              <a:t>WS - Wedstrijdsecretarissen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000000"/>
                </a:solidFill>
                <a:cs typeface="Calibri"/>
              </a:rPr>
              <a:t>Helpt bij het vinden van invallers voor wedstrijden indien leiders er niet uitkomen.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000000"/>
                </a:solidFill>
                <a:cs typeface="Calibri"/>
              </a:rPr>
              <a:t>Wordt door de leider geïnformeerd indien een wedstrijd door omstandigheden niet gespeeld kan worden.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000000"/>
                </a:solidFill>
                <a:cs typeface="Calibri"/>
              </a:rPr>
              <a:t>Thuiswedstrijd: checkt met veldindeler of de nieuw afgesproken datum/tijd door leiders beschikbaar is. Uitwedstrijd: helpt bij administratieve verwerking.</a:t>
            </a:r>
          </a:p>
          <a:p>
            <a:pPr lvl="1"/>
            <a:endParaRPr lang="nl-NL" sz="22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2200" b="1" dirty="0">
                <a:solidFill>
                  <a:srgbClr val="000000"/>
                </a:solidFill>
                <a:cs typeface="Calibri"/>
              </a:rPr>
              <a:t>LC – Leeftijdscoördinator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Helpt bij het plaatsen van nieuwe leden in teams.</a:t>
            </a:r>
            <a:endParaRPr lang="nl-NL" sz="2200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Verwelkomt nieuwe leden en maakt ze “wegwijs”.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Aanspreekpunt voor de Technisch Coördinator, de trainers en leiders aangaande alle zaken betreffende de organisatie rondom de teams.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Reageert op vragen van spelers en ouders, die niet via de teamleiding beantwoord kunnen worden.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Speelt vragen, problemen, incidenten en dergelijke door naar de juiste contactpersonen.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18E947-C6FF-4F72-B8B7-6310B246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120658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58A190D-0B76-1448-8F8B-FD973679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379873"/>
            <a:ext cx="10515600" cy="1139687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Leeftijdscoördinatoren (LC)</a:t>
            </a:r>
            <a:endParaRPr lang="nl-NL" b="1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B6A5DF11-036D-0849-BAFF-C44EE843D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45060"/>
              </p:ext>
            </p:extLst>
          </p:nvPr>
        </p:nvGraphicFramePr>
        <p:xfrm>
          <a:off x="328959" y="1524256"/>
          <a:ext cx="11658827" cy="3382302"/>
        </p:xfrm>
        <a:graphic>
          <a:graphicData uri="http://schemas.openxmlformats.org/drawingml/2006/table">
            <a:tbl>
              <a:tblPr/>
              <a:tblGrid>
                <a:gridCol w="1990042">
                  <a:extLst>
                    <a:ext uri="{9D8B030D-6E8A-4147-A177-3AD203B41FA5}">
                      <a16:colId xmlns:a16="http://schemas.microsoft.com/office/drawing/2014/main" val="1898322813"/>
                    </a:ext>
                  </a:extLst>
                </a:gridCol>
                <a:gridCol w="2090548">
                  <a:extLst>
                    <a:ext uri="{9D8B030D-6E8A-4147-A177-3AD203B41FA5}">
                      <a16:colId xmlns:a16="http://schemas.microsoft.com/office/drawing/2014/main" val="595341018"/>
                    </a:ext>
                  </a:extLst>
                </a:gridCol>
                <a:gridCol w="4058176">
                  <a:extLst>
                    <a:ext uri="{9D8B030D-6E8A-4147-A177-3AD203B41FA5}">
                      <a16:colId xmlns:a16="http://schemas.microsoft.com/office/drawing/2014/main" val="2837270273"/>
                    </a:ext>
                  </a:extLst>
                </a:gridCol>
                <a:gridCol w="3520061">
                  <a:extLst>
                    <a:ext uri="{9D8B030D-6E8A-4147-A177-3AD203B41FA5}">
                      <a16:colId xmlns:a16="http://schemas.microsoft.com/office/drawing/2014/main" val="2139944053"/>
                    </a:ext>
                  </a:extLst>
                </a:gridCol>
              </a:tblGrid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Stacey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Hogg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O8-O9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svo.jo8jo9@gmail.com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386692"/>
                  </a:ext>
                </a:extLst>
              </a:tr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Earl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O10-O11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svo.jo10jo11@gmail.com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726295"/>
                  </a:ext>
                </a:extLst>
              </a:tr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Marlies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Pijlman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O12-O13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svo.jo12jo13@gmail.com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72715"/>
                  </a:ext>
                </a:extLst>
              </a:tr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Martijn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Huiskers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O14-O15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svo.jo14jo15@gmail.com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520929"/>
                  </a:ext>
                </a:extLst>
              </a:tr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O16-O17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svo.jo16jo17@gmail.com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624154"/>
                  </a:ext>
                </a:extLst>
              </a:tr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Kops</a:t>
                      </a:r>
                      <a:endParaRPr lang="nl-NL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O18-O19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svo.jo18jo19@gmail.com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035273"/>
                  </a:ext>
                </a:extLst>
              </a:tr>
              <a:tr h="483186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Sascha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 der Laak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Leeftijdscoördinator meisjes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meisjes@svouderkerk.com</a:t>
                      </a:r>
                      <a:endParaRPr lang="nl-NL" sz="240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67083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52D6B61-80C3-3042-9916-0FFF56CB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409" y="2644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7835A7-62FF-4EBF-AF65-6F6273058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6577" y="100335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0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80408F0-A036-6047-A797-46AEF8FD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687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3366FF"/>
                </a:solidFill>
              </a:rPr>
              <a:t>Wedstrijdsecretarissen (WS)</a:t>
            </a:r>
            <a:endParaRPr lang="nl-NL" b="1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FC67012-1B8A-444E-AEF4-EED147EE8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59324"/>
              </p:ext>
            </p:extLst>
          </p:nvPr>
        </p:nvGraphicFramePr>
        <p:xfrm>
          <a:off x="943896" y="1386349"/>
          <a:ext cx="9571703" cy="4596186"/>
        </p:xfrm>
        <a:graphic>
          <a:graphicData uri="http://schemas.openxmlformats.org/drawingml/2006/table">
            <a:tbl>
              <a:tblPr/>
              <a:tblGrid>
                <a:gridCol w="1401927">
                  <a:extLst>
                    <a:ext uri="{9D8B030D-6E8A-4147-A177-3AD203B41FA5}">
                      <a16:colId xmlns:a16="http://schemas.microsoft.com/office/drawing/2014/main" val="1292806643"/>
                    </a:ext>
                  </a:extLst>
                </a:gridCol>
                <a:gridCol w="1766439">
                  <a:extLst>
                    <a:ext uri="{9D8B030D-6E8A-4147-A177-3AD203B41FA5}">
                      <a16:colId xmlns:a16="http://schemas.microsoft.com/office/drawing/2014/main" val="454051287"/>
                    </a:ext>
                  </a:extLst>
                </a:gridCol>
                <a:gridCol w="4110365">
                  <a:extLst>
                    <a:ext uri="{9D8B030D-6E8A-4147-A177-3AD203B41FA5}">
                      <a16:colId xmlns:a16="http://schemas.microsoft.com/office/drawing/2014/main" val="2140963415"/>
                    </a:ext>
                  </a:extLst>
                </a:gridCol>
                <a:gridCol w="2292972">
                  <a:extLst>
                    <a:ext uri="{9D8B030D-6E8A-4147-A177-3AD203B41FA5}">
                      <a16:colId xmlns:a16="http://schemas.microsoft.com/office/drawing/2014/main" val="442458580"/>
                    </a:ext>
                  </a:extLst>
                </a:gridCol>
              </a:tblGrid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Stacey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Hogg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O8-O9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42348"/>
                  </a:ext>
                </a:extLst>
              </a:tr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Earl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O10-O11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346263"/>
                  </a:ext>
                </a:extLst>
              </a:tr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Marlies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Pijlman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O12-O13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28252"/>
                  </a:ext>
                </a:extLst>
              </a:tr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 Vliet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O14-O15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439181"/>
                  </a:ext>
                </a:extLst>
              </a:tr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Edwin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Haan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O16-O17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517393"/>
                  </a:ext>
                </a:extLst>
              </a:tr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Edwin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Haan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O18-O19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996700"/>
                  </a:ext>
                </a:extLst>
              </a:tr>
              <a:tr h="656598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Sascha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 der Laak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Wedstr.Secr meiden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309300"/>
                  </a:ext>
                </a:extLst>
              </a:tr>
            </a:tbl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8740E7F3-54CF-401A-98D8-A4491E9F4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85587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9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092F7248FAC44B0FD419C566ADE22" ma:contentTypeVersion="6" ma:contentTypeDescription="Create a new document." ma:contentTypeScope="" ma:versionID="a7357340a569dfdc50d4b3821af79ced">
  <xsd:schema xmlns:xsd="http://www.w3.org/2001/XMLSchema" xmlns:xs="http://www.w3.org/2001/XMLSchema" xmlns:p="http://schemas.microsoft.com/office/2006/metadata/properties" xmlns:ns1="http://schemas.microsoft.com/sharepoint/v3" xmlns:ns3="723a6ffa-0e2d-4d2f-aef5-76b08fcc8e3c" targetNamespace="http://schemas.microsoft.com/office/2006/metadata/properties" ma:root="true" ma:fieldsID="168db7ac5a4cf34c641c1aa3702699c7" ns1:_="" ns3:_="">
    <xsd:import namespace="http://schemas.microsoft.com/sharepoint/v3"/>
    <xsd:import namespace="723a6ffa-0e2d-4d2f-aef5-76b08fcc8e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a6ffa-0e2d-4d2f-aef5-76b08fcc8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54D8D-EA15-4325-A2F6-4A4A7401C9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7010BF-3AFA-430B-88A7-F233A4434F96}">
  <ds:schemaRefs>
    <ds:schemaRef ds:uri="http://purl.org/dc/elements/1.1/"/>
    <ds:schemaRef ds:uri="http://schemas.microsoft.com/office/2006/metadata/properties"/>
    <ds:schemaRef ds:uri="723a6ffa-0e2d-4d2f-aef5-76b08fcc8e3c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035707-9FC2-4A08-9A9F-4C9E90158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3a6ffa-0e2d-4d2f-aef5-76b08fcc8e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1056</Words>
  <Application>Microsoft Office PowerPoint</Application>
  <PresentationFormat>Breedbeeld</PresentationFormat>
  <Paragraphs>292</Paragraphs>
  <Slides>19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Helvetica</vt:lpstr>
      <vt:lpstr>Times New Roman</vt:lpstr>
      <vt:lpstr>Wingdings</vt:lpstr>
      <vt:lpstr>Kantoorthema</vt:lpstr>
      <vt:lpstr>PowerPoint-presentatie</vt:lpstr>
      <vt:lpstr>Agenda</vt:lpstr>
      <vt:lpstr>Ons Affiche  </vt:lpstr>
      <vt:lpstr>Speelwijze – De Rode Draad</vt:lpstr>
      <vt:lpstr>De Wedstrijd </vt:lpstr>
      <vt:lpstr>PowerPoint-presentatie</vt:lpstr>
      <vt:lpstr>Taken WS/LC</vt:lpstr>
      <vt:lpstr>Leeftijdscoördinatoren (LC)</vt:lpstr>
      <vt:lpstr>Wedstrijdsecretarissen (WS)</vt:lpstr>
      <vt:lpstr>Taken van de leiders zijn (algemeen):</vt:lpstr>
      <vt:lpstr>Voor een wedstrijd:</vt:lpstr>
      <vt:lpstr>Aanwezig + Schema Wastas</vt:lpstr>
      <vt:lpstr>Tijdens een wedstrijd:</vt:lpstr>
      <vt:lpstr>Na een wedstrijd:</vt:lpstr>
      <vt:lpstr>Wedstrijdzaken APP </vt:lpstr>
      <vt:lpstr>Do’s en Don’ts </vt:lpstr>
      <vt:lpstr>Best Practices</vt:lpstr>
      <vt:lpstr>PowerPoint-presentatie</vt:lpstr>
      <vt:lpstr> Jeugdbestuur en Voetbal Technische Commissie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lukesaan@gmail.com</dc:creator>
  <cp:lastModifiedBy>Ton van 't Schip</cp:lastModifiedBy>
  <cp:revision>15</cp:revision>
  <dcterms:created xsi:type="dcterms:W3CDTF">2018-08-31T11:31:02Z</dcterms:created>
  <dcterms:modified xsi:type="dcterms:W3CDTF">2019-09-19T11:18:13Z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0x0101003D4092F7248FAC44B0FD419C566ADE22</vt:lpwstr>
  </property>
</Properties>
</file>